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84" r:id="rId1"/>
  </p:sldMasterIdLst>
  <p:sldIdLst>
    <p:sldId id="256" r:id="rId2"/>
    <p:sldId id="268" r:id="rId3"/>
    <p:sldId id="269" r:id="rId4"/>
    <p:sldId id="276" r:id="rId5"/>
    <p:sldId id="281" r:id="rId6"/>
    <p:sldId id="270" r:id="rId7"/>
    <p:sldId id="271" r:id="rId8"/>
    <p:sldId id="273" r:id="rId9"/>
    <p:sldId id="274" r:id="rId10"/>
    <p:sldId id="275" r:id="rId11"/>
    <p:sldId id="279" r:id="rId12"/>
    <p:sldId id="277" r:id="rId13"/>
    <p:sldId id="278" r:id="rId14"/>
    <p:sldId id="28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4779" autoAdjust="0"/>
    <p:restoredTop sz="94660"/>
  </p:normalViewPr>
  <p:slideViewPr>
    <p:cSldViewPr>
      <p:cViewPr>
        <p:scale>
          <a:sx n="60" d="100"/>
          <a:sy n="60" d="100"/>
        </p:scale>
        <p:origin x="-1422" y="-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266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15E38-5C69-4334-95FF-DC90EF650E88}" type="datetimeFigureOut">
              <a:rPr lang="ru-RU" smtClean="0"/>
              <a:pPr/>
              <a:t>06.03.2015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0B0CB-82EC-4820-BF7F-6ACEA93538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15E38-5C69-4334-95FF-DC90EF650E88}" type="datetimeFigureOut">
              <a:rPr lang="ru-RU" smtClean="0"/>
              <a:pPr/>
              <a:t>06.03.2015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0B0CB-82EC-4820-BF7F-6ACEA93538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15E38-5C69-4334-95FF-DC90EF650E88}" type="datetimeFigureOut">
              <a:rPr lang="ru-RU" smtClean="0"/>
              <a:pPr/>
              <a:t>06.03.2015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0B0CB-82EC-4820-BF7F-6ACEA93538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15E38-5C69-4334-95FF-DC90EF650E88}" type="datetimeFigureOut">
              <a:rPr lang="ru-RU" smtClean="0"/>
              <a:pPr/>
              <a:t>06.03.2015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0B0CB-82EC-4820-BF7F-6ACEA93538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15E38-5C69-4334-95FF-DC90EF650E88}" type="datetimeFigureOut">
              <a:rPr lang="ru-RU" smtClean="0"/>
              <a:pPr/>
              <a:t>06.03.2015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0B0CB-82EC-4820-BF7F-6ACEA93538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15E38-5C69-4334-95FF-DC90EF650E88}" type="datetimeFigureOut">
              <a:rPr lang="ru-RU" smtClean="0"/>
              <a:pPr/>
              <a:t>06.03.2015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0B0CB-82EC-4820-BF7F-6ACEA93538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15E38-5C69-4334-95FF-DC90EF650E88}" type="datetimeFigureOut">
              <a:rPr lang="ru-RU" smtClean="0"/>
              <a:pPr/>
              <a:t>06.03.2015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0B0CB-82EC-4820-BF7F-6ACEA93538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15E38-5C69-4334-95FF-DC90EF650E88}" type="datetimeFigureOut">
              <a:rPr lang="ru-RU" smtClean="0"/>
              <a:pPr/>
              <a:t>06.03.2015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0B0CB-82EC-4820-BF7F-6ACEA93538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15E38-5C69-4334-95FF-DC90EF650E88}" type="datetimeFigureOut">
              <a:rPr lang="ru-RU" smtClean="0"/>
              <a:pPr/>
              <a:t>06.03.2015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0B0CB-82EC-4820-BF7F-6ACEA93538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15E38-5C69-4334-95FF-DC90EF650E88}" type="datetimeFigureOut">
              <a:rPr lang="ru-RU" smtClean="0"/>
              <a:pPr/>
              <a:t>06.03.2015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0B0CB-82EC-4820-BF7F-6ACEA93538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15E38-5C69-4334-95FF-DC90EF650E88}" type="datetimeFigureOut">
              <a:rPr lang="ru-RU" smtClean="0"/>
              <a:pPr/>
              <a:t>06.03.2015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0B0CB-82EC-4820-BF7F-6ACEA93538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E15E38-5C69-4334-95FF-DC90EF650E88}" type="datetimeFigureOut">
              <a:rPr lang="ru-RU" smtClean="0"/>
              <a:pPr/>
              <a:t>06.03.2015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0B0CB-82EC-4820-BF7F-6ACEA935383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&#1041;&#1257;&#1090;&#1077;&#1085;&#1088;&#1086;&#1089;&#1089;&#1080;&#1103;%20&#1082;&#1199;&#1083;&#1241;&#1084;&#1077;&#1085;&#1076;&#1241;%20&#1199;&#1090;&#1082;&#1241;&#1088;&#1077;&#1083;&#1241;%20&#1090;&#1086;&#1088;&#1075;&#1072;&#1085;.pptx#-1,2,&#1052;&#1077;&#1085;&#1102;" TargetMode="External"/><Relationship Id="rId2" Type="http://schemas.openxmlformats.org/officeDocument/2006/relationships/hyperlink" Target="file:///E:\&#1092;&#1101;&#1088;&#1080;&#1090;%20-%20&#1082;&#1086;&#1087;&#1080;&#1103;%20(2)\&#1052;&#1072;&#1089;&#1090;&#1077;&#1088;%20&#1082;&#1083;&#1072;&#1089;&#1089;\&#1052;&#1080;&#1085;&#1077;&#1084;%20&#1087;&#1077;&#1076;&#1072;&#1075;&#1086;&#1075;&#1080;&#1082;%20&#1086;&#1089;&#1090;&#1072;&#1083;&#1099;&#1075;&#1099;&#1084;%202.docx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hyperlink" Target="http://nsportal.ru/nigmatullina-leysan-saubanovna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slide" Target="slide4.xml"/><Relationship Id="rId7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&#1041;&#1056;&#1058;%202015.docx" TargetMode="Externa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&#1087;&#1088;&#1086;&#1092;&#1089;&#1086;&#1102;&#1079;%20&#1089;&#1077;&#1084;&#1080;&#1085;&#1072;&#1088;&#1099;%20&#1072;&#1095;&#1099;&#1082;%20&#1076;&#1241;&#1088;&#1077;&#1089;.docx" TargetMode="External"/><Relationship Id="rId2" Type="http://schemas.openxmlformats.org/officeDocument/2006/relationships/hyperlink" Target="file:///E:\&#1092;&#1101;&#1088;&#1080;&#1090;%20-%20&#1082;&#1086;&#1087;&#1080;&#1103;%20(2)\&#1052;&#1072;&#1089;&#1090;&#1077;&#1088;%20&#1082;&#1083;&#1072;&#1089;&#1089;\7%20&#1085;&#1095;&#1077;%20&#1089;&#1099;&#1081;&#1085;&#1099;&#1092;%20&#1257;&#1095;&#1077;&#1085;%20&#1090;&#1072;&#1090;&#1072;&#1088;%20&#1241;&#1076;&#1241;&#1073;&#1080;&#1103;&#1090;&#1099;%20&#1211;&#1241;&#1084;%20&#1080;&#1085;&#1075;&#1083;&#1080;&#1079;%20&#1090;&#1077;&#1083;&#1077;%20&#1073;&#1077;&#1083;&#1241;&#1085;%20&#1080;&#1085;&#1090;&#1077;&#1075;&#1088;&#1072;&#1083;&#1100;%20&#1076;&#1241;&#1088;&#1077;&#1089;.docx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1174;&#1099;&#1083;&#1099;%20&#1086;&#1095;&#1088;&#1072;&#1096;&#1091;.docx" TargetMode="Externa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slide" Target="slide14.xml"/><Relationship Id="rId4" Type="http://schemas.openxmlformats.org/officeDocument/2006/relationships/hyperlink" Target="&#1075;&#1072;&#1079;&#1077;&#1090;&#1072;%20&#1096;&#1082;&#1086;&#1083;&#1099;.doc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&#1198;&#1079;%20&#1081;&#1086;&#1083;&#1076;&#1099;&#1079;&#1099;&#1187;&#1085;&#1099;%20&#1090;&#1072;&#1087;%20%20&#1087;&#1088;&#1086;&#1075;&#1088;&#1072;&#1084;&#1084;&#1072;&#1089;&#1099;.docx" TargetMode="External"/><Relationship Id="rId2" Type="http://schemas.openxmlformats.org/officeDocument/2006/relationships/hyperlink" Target="&#1082;&#1086;&#1085;&#1094;&#1077;&#1087;&#1094;&#1080;&#1103;.doc" TargetMode="External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hyperlink" Target="file:///E:\&#1092;&#1101;&#1088;&#1080;&#1090;%20-%20&#1082;&#1086;&#1087;&#1080;&#1103;%20(2)\&#1052;&#1072;&#1089;&#1090;&#1077;&#1088;%20&#1082;&#1083;&#1072;&#1089;&#1089;\&#1056;&#1072;&#1092;&#1072;&#1080;&#1083;%20&#1058;&#1257;&#1093;&#1092;&#1241;&#1090;&#1091;&#1083;&#1083;&#1080;&#1085;%20&#8211;%20&#1090;&#1091;&#1075;&#1072;&#1085;%20&#1103;&#1082;%20&#1175;&#1099;&#1088;&#1095;&#1099;&#1089;&#1099;.docx" TargetMode="Externa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13" Type="http://schemas.openxmlformats.org/officeDocument/2006/relationships/image" Target="../media/image23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12" Type="http://schemas.openxmlformats.org/officeDocument/2006/relationships/image" Target="../media/image22.jpeg"/><Relationship Id="rId17" Type="http://schemas.openxmlformats.org/officeDocument/2006/relationships/image" Target="../media/image27.jpeg"/><Relationship Id="rId2" Type="http://schemas.openxmlformats.org/officeDocument/2006/relationships/slide" Target="slide7.xml"/><Relationship Id="rId16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11" Type="http://schemas.openxmlformats.org/officeDocument/2006/relationships/image" Target="../media/image21.jpeg"/><Relationship Id="rId5" Type="http://schemas.openxmlformats.org/officeDocument/2006/relationships/image" Target="../media/image15.jpeg"/><Relationship Id="rId15" Type="http://schemas.openxmlformats.org/officeDocument/2006/relationships/image" Target="../media/image25.jpeg"/><Relationship Id="rId10" Type="http://schemas.openxmlformats.org/officeDocument/2006/relationships/image" Target="../media/image20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Relationship Id="rId1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одержимое 13"/>
          <p:cNvSpPr>
            <a:spLocks noGrp="1"/>
          </p:cNvSpPr>
          <p:nvPr>
            <p:ph idx="1"/>
          </p:nvPr>
        </p:nvSpPr>
        <p:spPr>
          <a:xfrm>
            <a:off x="4788024" y="1600201"/>
            <a:ext cx="3898776" cy="168478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4579863" y="6071542"/>
            <a:ext cx="4464496" cy="64807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r>
              <a:rPr lang="tt-RU" b="1" i="1" dirty="0">
                <a:solidFill>
                  <a:srgbClr val="365F91"/>
                </a:solidFill>
                <a:latin typeface="Arial" pitchFamily="34" charset="0"/>
                <a:ea typeface="Times New Roman" pitchFamily="18" charset="0"/>
                <a:cs typeface="Arial" pitchFamily="34" charset="0"/>
                <a:hlinkClick r:id="rId2" action="ppaction://program"/>
              </a:rPr>
              <a:t>Минем педагогик </a:t>
            </a:r>
            <a:r>
              <a:rPr lang="tt-RU" b="1" i="1" dirty="0" smtClean="0">
                <a:solidFill>
                  <a:srgbClr val="365F91"/>
                </a:solidFill>
                <a:latin typeface="Arial" pitchFamily="34" charset="0"/>
                <a:ea typeface="Times New Roman" pitchFamily="18" charset="0"/>
                <a:cs typeface="Arial" pitchFamily="34" charset="0"/>
                <a:hlinkClick r:id="rId2" action="ppaction://program"/>
              </a:rPr>
              <a:t>осталыгым</a:t>
            </a:r>
            <a:r>
              <a:rPr lang="tt-RU" sz="1400" dirty="0" smtClean="0">
                <a:solidFill>
                  <a:srgbClr val="365F91"/>
                </a:solidFill>
                <a:latin typeface="Arial" pitchFamily="34" charset="0"/>
                <a:ea typeface="Times New Roman" pitchFamily="18" charset="0"/>
                <a:cs typeface="Arial" pitchFamily="34" charset="0"/>
                <a:hlinkClick r:id="rId2" action="ppaction://program"/>
              </a:rPr>
              <a:t>                                                                      </a:t>
            </a:r>
            <a:r>
              <a:rPr lang="tt-RU" sz="1400" dirty="0">
                <a:solidFill>
                  <a:srgbClr val="365F91"/>
                </a:solidFill>
                <a:latin typeface="Arial" pitchFamily="34" charset="0"/>
                <a:ea typeface="Times New Roman" pitchFamily="18" charset="0"/>
                <a:cs typeface="Arial" pitchFamily="34" charset="0"/>
                <a:hlinkClick r:id="rId2" action="ppaction://program"/>
              </a:rPr>
              <a:t>Эссе</a:t>
            </a:r>
            <a:endParaRPr lang="ru-RU" sz="8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541815" y="5429264"/>
            <a:ext cx="2520280" cy="52001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  <a:hlinkClick r:id="rId3" action="ppaction://hlinkpres?slideindex=2&amp;slidetitle=Меню"/>
              </a:rPr>
              <a:t>Меню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7223" y="172330"/>
            <a:ext cx="8695257" cy="86409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t-RU" sz="32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Бөтенроссия </a:t>
            </a:r>
            <a:r>
              <a:rPr lang="tt-RU" sz="32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күләмендә үткәрелә торган</a:t>
            </a:r>
            <a:br>
              <a:rPr lang="tt-RU" sz="32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t-RU" sz="32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“ Туган тел ” мастер-класс </a:t>
            </a:r>
            <a:r>
              <a:rPr lang="tt-RU" sz="32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бәйгесе</a:t>
            </a:r>
            <a:endParaRPr lang="ru-RU" sz="3200" b="1" i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581599" y="1147311"/>
            <a:ext cx="5462760" cy="414340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Эш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стажы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20 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ел</a:t>
            </a:r>
          </a:p>
          <a:p>
            <a:pPr algn="just"/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Белеме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Казан </a:t>
            </a:r>
            <a:r>
              <a:rPr lang="ru-RU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дәүләт  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университеты, 1999</a:t>
            </a:r>
          </a:p>
          <a:p>
            <a:pPr algn="just"/>
            <a:r>
              <a:rPr lang="tt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Белгечлеге: </a:t>
            </a:r>
            <a:r>
              <a:rPr lang="tt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филолог, татар теле һәм  әдәбияты укытучысы</a:t>
            </a:r>
          </a:p>
          <a:p>
            <a:pPr algn="just"/>
            <a:r>
              <a:rPr lang="tt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Бүләкләре: </a:t>
            </a:r>
            <a:r>
              <a:rPr lang="tt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Арча районы хакимияте һәм район мәгариф идарәсеннән дипломнар</a:t>
            </a:r>
          </a:p>
          <a:p>
            <a:pPr algn="just"/>
            <a:r>
              <a:rPr lang="tt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Грантлары:  </a:t>
            </a:r>
            <a:r>
              <a:rPr lang="tt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“Ел класс җитәкчесе” район бәйгесе призеры, 2007</a:t>
            </a:r>
          </a:p>
          <a:p>
            <a:pPr algn="just"/>
            <a:r>
              <a:rPr lang="tt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“Ел класс җитәкчесе” республика </a:t>
            </a:r>
            <a:r>
              <a:rPr lang="tt-RU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бәйгесе призеры</a:t>
            </a:r>
            <a:r>
              <a:rPr lang="tt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2007</a:t>
            </a:r>
          </a:p>
          <a:p>
            <a:pPr algn="just"/>
            <a:r>
              <a:rPr lang="tt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“Ел хатын-кызы– 2007. Класс җитәкчесе” район бәйгесе җиңүчесе</a:t>
            </a:r>
          </a:p>
          <a:p>
            <a:pPr algn="just"/>
            <a:r>
              <a:rPr lang="tt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Олимпиада эшләрен тикшерү буенча район комиссиясе әгъзасы, 2012 нче елдан</a:t>
            </a:r>
          </a:p>
        </p:txBody>
      </p:sp>
      <p:pic>
        <p:nvPicPr>
          <p:cNvPr id="3074" name="Picture 2" descr="C:\Users\Радик\Desktop\фэрит\Мастер класс\НЛС1стрга5мартжп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68760"/>
            <a:ext cx="2843734" cy="4021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97223" y="5373216"/>
            <a:ext cx="33843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t-RU" sz="24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Нигъмәтуллина Ләйсән Сәүбән  кызы</a:t>
            </a:r>
            <a:endParaRPr lang="ru-RU" sz="2400" b="1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Радик\Desktop\фэрит\Мастер класс\сканирование00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152" y="1292162"/>
            <a:ext cx="2852884" cy="4384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03848" y="116632"/>
            <a:ext cx="5832648" cy="566961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indent="449580" algn="just"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Арча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районының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татар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һәм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инглиз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теле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укытучылары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Ләйсән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Нигъмәтуллина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белән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Әлфия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Вафинаның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иҗади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хезмәттәшлеге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нәтиҗәсендә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татар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теленең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үзенчәлекле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аһәңен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инглиз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теленең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яңгы­рашы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белән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чагыштырырга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,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ике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әдәбиятның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иң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гүзәл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әсәрләрен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өйрәнү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аша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сәнгать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әсәренә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мәхәббәт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тәрбияләргә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,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бәйләнешле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сөйләм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үстерергә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мөмкинлек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бирә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торган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интеграль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дәресләр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системасы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эшләнеп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килә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. «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Мәгариф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» журналы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укучыларына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тәкъдим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ителә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торган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«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Аналарны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зурлыйк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,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олылыйк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»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дип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аталган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дәрес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эшкәртмәсе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—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шундый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дәреснең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бер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үрнәге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.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Укучыларның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иҗади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һәм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фәнни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эзләнүләргә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җәлеп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ителүе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, материал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байлыгы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,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әдәби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әсәрнең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укучы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күңеленә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тәэсир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итә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торган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үзенчәлекләрен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тоя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һәм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аны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җиткерә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белү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,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җитез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эш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ритмы,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мәгълүматның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эзлекле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һәм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максатка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ярашлы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бирелүе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, техник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чараларның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отыш­лы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файдаланылуы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—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әлеге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дәреснең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төп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өстенлекләре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шулар</a:t>
            </a:r>
            <a: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. </a:t>
            </a:r>
            <a:endParaRPr lang="ru-RU" sz="1600" dirty="0" smtClean="0">
              <a:solidFill>
                <a:srgbClr val="000000"/>
              </a:solidFill>
              <a:latin typeface="Times New Roman"/>
              <a:ea typeface="Times New Roman"/>
              <a:cs typeface="Arial"/>
            </a:endParaRPr>
          </a:p>
          <a:p>
            <a:pPr indent="449580" algn="just">
              <a:spcAft>
                <a:spcPts val="0"/>
              </a:spcAft>
            </a:pPr>
            <a:endParaRPr lang="ru-RU" sz="1600" dirty="0">
              <a:solidFill>
                <a:srgbClr val="000000"/>
              </a:solidFill>
              <a:effectLst/>
              <a:latin typeface="Times New Roman"/>
              <a:ea typeface="Times New Roman"/>
              <a:cs typeface="Arial"/>
            </a:endParaRPr>
          </a:p>
          <a:p>
            <a:pPr indent="449580" algn="just">
              <a:spcAft>
                <a:spcPts val="0"/>
              </a:spcAft>
            </a:pPr>
            <a:r>
              <a:rPr lang="tt-RU" sz="1600" dirty="0" smtClean="0">
                <a:effectLst/>
                <a:latin typeface="Times New Roman"/>
                <a:ea typeface="Times New Roman"/>
              </a:rPr>
              <a:t>Рәшит Фәтрахманов, филология фәннәре кандидаты.</a:t>
            </a:r>
            <a:endParaRPr lang="ru-RU" sz="1600" dirty="0">
              <a:effectLst/>
              <a:latin typeface="Times New Roman"/>
              <a:ea typeface="Times New Roman"/>
            </a:endParaRPr>
          </a:p>
        </p:txBody>
      </p:sp>
      <p:sp>
        <p:nvSpPr>
          <p:cNvPr id="7" name="Стрелка влево 6"/>
          <p:cNvSpPr/>
          <p:nvPr/>
        </p:nvSpPr>
        <p:spPr>
          <a:xfrm>
            <a:off x="6444208" y="5930264"/>
            <a:ext cx="2592288" cy="927736"/>
          </a:xfrm>
          <a:prstGeom prst="lef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t-RU" sz="2800" b="1" i="1" dirty="0" smtClean="0">
                <a:hlinkClick r:id="rId3" action="ppaction://hlinksldjump"/>
              </a:rPr>
              <a:t>Кире  кайту</a:t>
            </a:r>
            <a:endParaRPr lang="ru-RU" sz="2800" b="1" i="1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2169" y="200805"/>
            <a:ext cx="3024336" cy="1091357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tt-RU" sz="28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“</a:t>
            </a:r>
            <a:r>
              <a:rPr lang="tt-RU" sz="2800" b="1" i="1" dirty="0">
                <a:solidFill>
                  <a:prstClr val="black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Мәгариф” </a:t>
            </a:r>
            <a:r>
              <a:rPr lang="ru-RU" sz="2800" b="1" i="1" dirty="0" err="1">
                <a:solidFill>
                  <a:prstClr val="black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журналында</a:t>
            </a:r>
            <a:r>
              <a:rPr lang="ru-RU" sz="2800" b="1" i="1" dirty="0" smtClean="0">
                <a:solidFill>
                  <a:prstClr val="black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…</a:t>
            </a:r>
            <a:endParaRPr lang="tt-RU" sz="2800" b="1" i="1" dirty="0">
              <a:solidFill>
                <a:prstClr val="black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170" y="5589240"/>
            <a:ext cx="3024336" cy="12687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Аналарны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зурлыйк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олылыйк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нче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сыйныф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t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өчен интегральләштерелгән дәрес үрнәге</a:t>
            </a:r>
            <a:endParaRPr lang="ru-RU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323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907704" y="116632"/>
            <a:ext cx="5616624" cy="64807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Аналарны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зурлыйк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олылыйк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!»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дәресеннән мизгелләр…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лево 3"/>
          <p:cNvSpPr/>
          <p:nvPr/>
        </p:nvSpPr>
        <p:spPr>
          <a:xfrm>
            <a:off x="6732240" y="6002985"/>
            <a:ext cx="2257970" cy="836710"/>
          </a:xfrm>
          <a:prstGeom prst="lef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t-RU" sz="2400" b="1" i="1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Кире кайту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F:\мактап фото\_DSC010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071546"/>
            <a:ext cx="4227755" cy="270017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6" name="Рисунок 5" descr="F:\мактап фото\_DSC010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496" y="3143248"/>
            <a:ext cx="4453666" cy="2893807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3067569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643042" y="260648"/>
            <a:ext cx="5929354" cy="109665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t-RU" sz="24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Без яшибез җирдә бер туып...  фәнни – эзләнү эшенә әзерләнү дәресеннән мизгелләр</a:t>
            </a:r>
            <a:endParaRPr lang="ru-RU" sz="2400" b="1" i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трелка влево 2"/>
          <p:cNvSpPr/>
          <p:nvPr/>
        </p:nvSpPr>
        <p:spPr>
          <a:xfrm>
            <a:off x="6732240" y="6021290"/>
            <a:ext cx="2257970" cy="836710"/>
          </a:xfrm>
          <a:prstGeom prst="lef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t-RU" sz="2400" b="1" i="1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Кире кайту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Users\Радик\Desktop\фэрит\Мастер класс\дэрес мизгеле\DSC_069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72" y="4000504"/>
            <a:ext cx="1532467" cy="22987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Радик\Desktop\фэрит\Мастер класс\дэрес мизгеле\DSC_069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9355" y="1643050"/>
            <a:ext cx="2786083" cy="185738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Радик\Desktop\фэрит\Мастер класс\дэрес мизгеле\DSC_072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09604">
            <a:off x="452093" y="4127743"/>
            <a:ext cx="3353619" cy="223574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C:\Documents and Settings\User\Рабочий стол\документлар\все папки\р.тухфатуллин\osgjvxHv0Tg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06" y="1714488"/>
            <a:ext cx="2252664" cy="18687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http://cs5205.vk.me/u71188194/138954590/y_d9c6841d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12" y="3786190"/>
            <a:ext cx="2571768" cy="228601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1" name="Рисунок 10" descr="http://cs5205.vk.me/u71188194/138954590/y_8bfd65c7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1643050"/>
            <a:ext cx="2786082" cy="214314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2130117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трелка влево 4"/>
          <p:cNvSpPr/>
          <p:nvPr/>
        </p:nvSpPr>
        <p:spPr>
          <a:xfrm>
            <a:off x="6732240" y="6002985"/>
            <a:ext cx="2257970" cy="836710"/>
          </a:xfrm>
          <a:prstGeom prst="lef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t-RU" sz="2400" b="1" i="1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Кире кайту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E:\фэрит - копия (2)\Мастер класс\НЛСкфу6март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7156" y="24598"/>
            <a:ext cx="4951286" cy="6815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5011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714706" y="260648"/>
            <a:ext cx="5976664" cy="61206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/>
              <a:t>Интернет </a:t>
            </a:r>
            <a:r>
              <a:rPr lang="ru-RU" sz="3200" b="1" i="1" dirty="0" err="1" smtClean="0"/>
              <a:t>челт</a:t>
            </a:r>
            <a:r>
              <a:rPr lang="tt-RU" sz="3200" b="1" i="1" dirty="0" smtClean="0"/>
              <a:t>әрендә.....</a:t>
            </a:r>
            <a:endParaRPr lang="ru-RU" sz="3200" b="1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75556" y="3140968"/>
            <a:ext cx="7704856" cy="587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u="sng" dirty="0">
                <a:solidFill>
                  <a:srgbClr val="0000FF"/>
                </a:solidFill>
                <a:ea typeface="Calibri"/>
                <a:cs typeface="Times New Roman"/>
                <a:hlinkClick r:id="rId2"/>
              </a:rPr>
              <a:t>http://nsportal.ru/nigmatullina-leysan-saubanovna</a:t>
            </a:r>
            <a:endParaRPr lang="ru-RU" sz="2800" dirty="0">
              <a:ea typeface="Calibri"/>
              <a:cs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5556" y="1628800"/>
            <a:ext cx="7200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t-RU" dirty="0" smtClean="0"/>
              <a:t>“</a:t>
            </a:r>
            <a:r>
              <a:rPr lang="tt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Бәйлек һәм аның төркемчәләре”, 11 класс өчен татар теленнән дәрес эшкәртмәсе</a:t>
            </a:r>
          </a:p>
          <a:p>
            <a:pPr algn="ctr"/>
            <a:r>
              <a:rPr lang="tt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“Әдәби терминнар минимумы”, электрон кулланма</a:t>
            </a:r>
          </a:p>
          <a:p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трелка влево 4"/>
          <p:cNvSpPr/>
          <p:nvPr/>
        </p:nvSpPr>
        <p:spPr>
          <a:xfrm>
            <a:off x="6300192" y="5602935"/>
            <a:ext cx="2257970" cy="836710"/>
          </a:xfrm>
          <a:prstGeom prst="lef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t-RU" sz="2400" b="1" i="1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Кире кайту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8086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431862" y="1632735"/>
            <a:ext cx="6768752" cy="64807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tt-RU" sz="3200" u="sng" dirty="0">
                <a:solidFill>
                  <a:prstClr val="black"/>
                </a:solidFill>
                <a:hlinkClick r:id="rId2" action="ppaction://hlinksldjump"/>
              </a:rPr>
              <a:t>1. </a:t>
            </a:r>
            <a:r>
              <a:rPr lang="tt-RU" sz="3200" u="sng" dirty="0">
                <a:solidFill>
                  <a:schemeClr val="accent1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  <a:hlinkClick r:id="rId2" action="ppaction://hlinksldjump"/>
              </a:rPr>
              <a:t>Дәрес эшкәртмәсе</a:t>
            </a:r>
            <a:endParaRPr lang="tt-RU" sz="3200" u="sng" dirty="0">
              <a:solidFill>
                <a:schemeClr val="accent1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89868" y="2405168"/>
            <a:ext cx="6768752" cy="67033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tt-RU" sz="3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  <a:hlinkClick r:id="rId3" action="ppaction://hlinksldjump"/>
              </a:rPr>
              <a:t>2. Мәкаләләр</a:t>
            </a:r>
            <a:endParaRPr lang="tt-RU" sz="32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95455" y="3212976"/>
            <a:ext cx="6768752" cy="669877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tt-RU" sz="3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  <a:hlinkClick r:id="rId4" action="ppaction://hlinksldjump"/>
              </a:rPr>
              <a:t>3. Тәрбия эше материаллары</a:t>
            </a:r>
            <a:endParaRPr lang="tt-RU" sz="32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31862" y="4005064"/>
            <a:ext cx="6768752" cy="64807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tt-RU" sz="3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  <a:hlinkClick r:id="rId5" action="ppaction://hlinksldjump"/>
              </a:rPr>
              <a:t>4. Авторлык программасы</a:t>
            </a:r>
            <a:endParaRPr lang="tt-RU" sz="32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99592" y="4842406"/>
            <a:ext cx="6777768" cy="64807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tt-RU" sz="3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  <a:hlinkClick r:id="rId6" action="ppaction://hlinkfile"/>
              </a:rPr>
              <a:t>5. </a:t>
            </a:r>
            <a:r>
              <a:rPr lang="tt-RU" sz="32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  <a:hlinkClick r:id="rId6" action="ppaction://hlinkfile"/>
              </a:rPr>
              <a:t>Укыту - </a:t>
            </a:r>
            <a:r>
              <a:rPr lang="tt-RU" sz="3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  <a:hlinkClick r:id="rId6" action="ppaction://hlinkfile"/>
              </a:rPr>
              <a:t>методик </a:t>
            </a:r>
            <a:r>
              <a:rPr lang="tt-RU" sz="32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  <a:hlinkClick r:id="rId6" action="ppaction://hlinkfile"/>
              </a:rPr>
              <a:t>комплект</a:t>
            </a:r>
            <a:endParaRPr lang="tt-RU" sz="32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03122" y="5630806"/>
            <a:ext cx="6624736" cy="64807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tt-RU" sz="3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  <a:hlinkClick r:id="rId7" action="ppaction://hlinksldjump"/>
              </a:rPr>
              <a:t>6. Эштәге нәтиҗәләр </a:t>
            </a:r>
            <a:endParaRPr lang="ru-RU" sz="3200" dirty="0">
              <a:solidFill>
                <a:prstClr val="black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351150" y="5490478"/>
            <a:ext cx="1698928" cy="1227194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hlinkClick r:id="rId8" action="ppaction://hlinksldjump"/>
              </a:rPr>
              <a:t>Кире</a:t>
            </a:r>
          </a:p>
          <a:p>
            <a:pPr algn="ctr"/>
            <a:r>
              <a:rPr lang="ru-RU" sz="2800" b="1" i="1" dirty="0" err="1" smtClean="0">
                <a:hlinkClick r:id="rId8" action="ppaction://hlinksldjump"/>
              </a:rPr>
              <a:t>кайту</a:t>
            </a:r>
            <a:endParaRPr lang="ru-RU" sz="2800" b="1" i="1" dirty="0"/>
          </a:p>
        </p:txBody>
      </p:sp>
      <p:sp>
        <p:nvSpPr>
          <p:cNvPr id="11" name="Овал 10"/>
          <p:cNvSpPr/>
          <p:nvPr/>
        </p:nvSpPr>
        <p:spPr>
          <a:xfrm>
            <a:off x="2627784" y="0"/>
            <a:ext cx="3744416" cy="119675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Меню</a:t>
            </a:r>
            <a:endParaRPr lang="ru-RU" sz="4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077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03548" y="1988840"/>
            <a:ext cx="6840760" cy="111612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program"/>
              </a:rPr>
              <a:t>7 </a:t>
            </a:r>
            <a:r>
              <a:rPr lang="ru-RU" sz="2800" b="1" i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program"/>
              </a:rPr>
              <a:t>нче</a:t>
            </a:r>
            <a:r>
              <a:rPr lang="ru-RU" sz="28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program"/>
              </a:rPr>
              <a:t> </a:t>
            </a:r>
            <a:r>
              <a:rPr lang="ru-RU" sz="2800" b="1" i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program"/>
              </a:rPr>
              <a:t>сыйныф</a:t>
            </a:r>
            <a:r>
              <a:rPr lang="ru-RU" sz="28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program"/>
              </a:rPr>
              <a:t> </a:t>
            </a:r>
            <a:r>
              <a:rPr lang="ru-RU" sz="2800" b="1" i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program"/>
              </a:rPr>
              <a:t>өчен </a:t>
            </a:r>
            <a:r>
              <a:rPr lang="ru-RU" sz="28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program"/>
              </a:rPr>
              <a:t>татар </a:t>
            </a:r>
            <a:r>
              <a:rPr lang="ru-RU" sz="2800" b="1" i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program"/>
              </a:rPr>
              <a:t>әдәбияты һәм инглиз</a:t>
            </a:r>
            <a:r>
              <a:rPr lang="ru-RU" sz="28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program"/>
              </a:rPr>
              <a:t> теле </a:t>
            </a:r>
            <a:r>
              <a:rPr lang="ru-RU" sz="2800" b="1" i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program"/>
              </a:rPr>
              <a:t>белән интеграль</a:t>
            </a:r>
            <a:r>
              <a:rPr lang="ru-RU" sz="28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program"/>
              </a:rPr>
              <a:t> </a:t>
            </a:r>
            <a:r>
              <a:rPr lang="ru-RU" sz="2800" b="1" i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program"/>
              </a:rPr>
              <a:t>дәрес</a:t>
            </a:r>
            <a:endParaRPr lang="ru-RU" sz="2800" b="1" i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3528" y="4032168"/>
            <a:ext cx="6840760" cy="79208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t-RU" sz="28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Без яшибез җирдә бер туып ( фәнни – эзләнү эшенә әзерләнү дәресе)</a:t>
            </a:r>
            <a:endParaRPr lang="ru-RU" sz="2800" b="1" i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трелка влево 6"/>
          <p:cNvSpPr/>
          <p:nvPr/>
        </p:nvSpPr>
        <p:spPr>
          <a:xfrm>
            <a:off x="5868144" y="5777880"/>
            <a:ext cx="2952328" cy="1080120"/>
          </a:xfrm>
          <a:prstGeom prst="lef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200" b="1" i="1" dirty="0" smtClean="0">
              <a:hlinkClick r:id="rId4" action="ppaction://hlinksldjump"/>
            </a:endParaRPr>
          </a:p>
          <a:p>
            <a:pPr algn="ctr"/>
            <a:r>
              <a:rPr lang="ru-RU" sz="2800" b="1" i="1" dirty="0" smtClean="0">
                <a:hlinkClick r:id="rId4" action="ppaction://hlinksldjump"/>
              </a:rPr>
              <a:t>Кире  </a:t>
            </a:r>
            <a:r>
              <a:rPr lang="ru-RU" sz="2800" b="1" i="1" dirty="0" err="1" smtClean="0">
                <a:hlinkClick r:id="rId4" action="ppaction://hlinksldjump"/>
              </a:rPr>
              <a:t>кайту</a:t>
            </a:r>
            <a:endParaRPr lang="ru-RU" sz="2800" b="1" i="1" dirty="0"/>
          </a:p>
          <a:p>
            <a:pPr algn="ctr"/>
            <a:endParaRPr lang="ru-RU" sz="2800" dirty="0"/>
          </a:p>
        </p:txBody>
      </p:sp>
      <p:sp>
        <p:nvSpPr>
          <p:cNvPr id="3" name="Овал 2"/>
          <p:cNvSpPr/>
          <p:nvPr/>
        </p:nvSpPr>
        <p:spPr>
          <a:xfrm>
            <a:off x="1187624" y="188640"/>
            <a:ext cx="6624736" cy="136815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tt-RU" sz="36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tt-RU" sz="3600" b="1" i="1" dirty="0">
                <a:solidFill>
                  <a:prstClr val="black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Дәрес </a:t>
            </a:r>
            <a:r>
              <a:rPr lang="tt-RU" sz="3600" b="1" i="1" dirty="0" smtClean="0">
                <a:solidFill>
                  <a:prstClr val="black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эшкәртмәсе</a:t>
            </a:r>
            <a:endParaRPr lang="tt-RU" sz="3600" b="1" i="1" dirty="0">
              <a:solidFill>
                <a:prstClr val="black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026980" y="3284984"/>
            <a:ext cx="2808312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t-RU" sz="2400" b="1" i="1" dirty="0" smtClean="0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Дәрес мизгелләре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026980" y="5119167"/>
            <a:ext cx="2808312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t-RU" sz="2400" b="1" i="1" dirty="0" smtClean="0"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Дәрес мизгелләре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8375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267744" y="116632"/>
            <a:ext cx="4680520" cy="79208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tt-RU" sz="3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2. Мәкаләләр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39552" y="1916832"/>
            <a:ext cx="3456384" cy="129614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tt-RU" sz="28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  <a:hlinkClick r:id="rId2" action="ppaction://hlinksldjump"/>
              </a:rPr>
              <a:t>“</a:t>
            </a:r>
            <a:r>
              <a:rPr lang="tt-RU" sz="2800" b="1" i="1" dirty="0">
                <a:solidFill>
                  <a:prstClr val="black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  <a:hlinkClick r:id="rId2" action="ppaction://hlinksldjump"/>
              </a:rPr>
              <a:t>Мәгариф” </a:t>
            </a:r>
            <a:r>
              <a:rPr lang="ru-RU" sz="2800" b="1" i="1" dirty="0" err="1">
                <a:solidFill>
                  <a:prstClr val="black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  <a:hlinkClick r:id="rId2" action="ppaction://hlinksldjump"/>
              </a:rPr>
              <a:t>журналында</a:t>
            </a:r>
            <a:r>
              <a:rPr lang="ru-RU" sz="2800" b="1" i="1" dirty="0">
                <a:solidFill>
                  <a:prstClr val="black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  <a:hlinkClick r:id="rId2" action="ppaction://hlinksldjump"/>
              </a:rPr>
              <a:t>…</a:t>
            </a:r>
            <a:endParaRPr lang="tt-RU" sz="2800" b="1" i="1" dirty="0">
              <a:solidFill>
                <a:prstClr val="black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860032" y="1916832"/>
            <a:ext cx="3672408" cy="129614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t-RU" sz="2800" b="1" i="1" dirty="0" smtClean="0"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“Арча хәбәрләре” газетасында...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98413" y="3850183"/>
            <a:ext cx="3744416" cy="108012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t-RU" sz="2800" b="1" i="1" dirty="0" smtClean="0">
                <a:latin typeface="Times New Roman" pitchFamily="18" charset="0"/>
                <a:cs typeface="Times New Roman" pitchFamily="18" charset="0"/>
                <a:hlinkClick r:id="rId4" action="ppaction://hlinkfile"/>
              </a:rPr>
              <a:t>Мәктәп газетасы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76056" y="3850183"/>
            <a:ext cx="3456384" cy="108012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t-RU" sz="2800" b="1" i="1" dirty="0" smtClean="0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Интернет челтәрендә...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трелка влево 6"/>
          <p:cNvSpPr/>
          <p:nvPr/>
        </p:nvSpPr>
        <p:spPr>
          <a:xfrm>
            <a:off x="5868144" y="5517232"/>
            <a:ext cx="3024336" cy="1008112"/>
          </a:xfrm>
          <a:prstGeom prst="lef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i="1" dirty="0">
                <a:solidFill>
                  <a:prstClr val="black"/>
                </a:solidFill>
                <a:hlinkClick r:id="rId6" action="ppaction://hlinksldjump"/>
              </a:rPr>
              <a:t>Кире </a:t>
            </a:r>
            <a:r>
              <a:rPr lang="ru-RU" sz="2400" b="1" i="1" dirty="0" err="1">
                <a:solidFill>
                  <a:prstClr val="black"/>
                </a:solidFill>
                <a:hlinkClick r:id="rId6" action="ppaction://hlinksldjump"/>
              </a:rPr>
              <a:t>кайту</a:t>
            </a:r>
            <a:endParaRPr lang="ru-RU" sz="2400" b="1" i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1260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043608" y="620688"/>
            <a:ext cx="6840760" cy="86409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tt-RU" sz="32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3. Тәрбия эше материаллары</a:t>
            </a:r>
            <a:endParaRPr lang="tt-RU" sz="32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95536" y="2447103"/>
            <a:ext cx="6840760" cy="79208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t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file"/>
              </a:rPr>
              <a:t>Тәрбия бирү концепциясе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267744" y="3861048"/>
            <a:ext cx="6552728" cy="86409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t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/>
              </a:rPr>
              <a:t>“Үз йолдызыңны тап!”  уен-программасы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трелка влево 4"/>
          <p:cNvSpPr/>
          <p:nvPr/>
        </p:nvSpPr>
        <p:spPr>
          <a:xfrm>
            <a:off x="6372200" y="5805264"/>
            <a:ext cx="2257970" cy="836710"/>
          </a:xfrm>
          <a:prstGeom prst="lef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t-RU" sz="2400" b="1" i="1" dirty="0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Кире кайту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7258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835696" y="2060848"/>
            <a:ext cx="5976664" cy="11521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latin typeface="Times New Roman" pitchFamily="18" charset="0"/>
                <a:cs typeface="Times New Roman" pitchFamily="18" charset="0"/>
                <a:hlinkClick r:id="rId2" action="ppaction://program"/>
              </a:rPr>
              <a:t>Рафаил </a:t>
            </a:r>
            <a:r>
              <a:rPr lang="ru-RU" sz="2800" b="1" i="1" dirty="0" err="1">
                <a:latin typeface="Times New Roman" pitchFamily="18" charset="0"/>
                <a:cs typeface="Times New Roman" pitchFamily="18" charset="0"/>
                <a:hlinkClick r:id="rId2" action="ppaction://program"/>
              </a:rPr>
              <a:t>Төхфәтуллин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  <a:hlinkClick r:id="rId2" action="ppaction://program"/>
              </a:rPr>
              <a:t> – </a:t>
            </a:r>
            <a:r>
              <a:rPr lang="ru-RU" sz="2800" b="1" i="1" dirty="0" err="1">
                <a:latin typeface="Times New Roman" pitchFamily="18" charset="0"/>
                <a:cs typeface="Times New Roman" pitchFamily="18" charset="0"/>
                <a:hlinkClick r:id="rId2" action="ppaction://program"/>
              </a:rPr>
              <a:t>туган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  <a:hlinkClick r:id="rId2" action="ppaction://program"/>
              </a:rPr>
              <a:t> як </a:t>
            </a:r>
            <a:r>
              <a:rPr lang="ru-RU" sz="2800" b="1" i="1" dirty="0" err="1">
                <a:latin typeface="Times New Roman" pitchFamily="18" charset="0"/>
                <a:cs typeface="Times New Roman" pitchFamily="18" charset="0"/>
                <a:hlinkClick r:id="rId2" action="ppaction://program"/>
              </a:rPr>
              <a:t>җырчысы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347864" y="3595342"/>
            <a:ext cx="2376264" cy="79208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err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Бәяләмә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трелка влево 6"/>
          <p:cNvSpPr/>
          <p:nvPr/>
        </p:nvSpPr>
        <p:spPr>
          <a:xfrm>
            <a:off x="6118171" y="5359571"/>
            <a:ext cx="2994632" cy="980822"/>
          </a:xfrm>
          <a:prstGeom prst="lef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i="1" dirty="0" smtClean="0">
              <a:hlinkClick r:id="rId4" action="ppaction://hlinksldjump"/>
            </a:endParaRPr>
          </a:p>
          <a:p>
            <a:pPr algn="ctr"/>
            <a:r>
              <a:rPr lang="ru-RU" sz="2400" b="1" i="1" dirty="0" smtClean="0">
                <a:hlinkClick r:id="rId4" action="ppaction://hlinksldjump"/>
              </a:rPr>
              <a:t>Кире </a:t>
            </a:r>
            <a:r>
              <a:rPr lang="ru-RU" sz="2400" b="1" i="1" dirty="0" err="1" smtClean="0">
                <a:hlinkClick r:id="rId4" action="ppaction://hlinksldjump"/>
              </a:rPr>
              <a:t>кайту</a:t>
            </a:r>
            <a:endParaRPr lang="ru-RU" sz="2400" b="1" i="1" dirty="0"/>
          </a:p>
          <a:p>
            <a:pPr algn="ctr"/>
            <a:endParaRPr lang="ru-RU" dirty="0"/>
          </a:p>
        </p:txBody>
      </p:sp>
      <p:sp>
        <p:nvSpPr>
          <p:cNvPr id="3" name="Овал 2"/>
          <p:cNvSpPr/>
          <p:nvPr/>
        </p:nvSpPr>
        <p:spPr>
          <a:xfrm>
            <a:off x="2483767" y="188640"/>
            <a:ext cx="4969147" cy="144016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tt-RU" sz="3200" b="1" i="1" dirty="0">
                <a:solidFill>
                  <a:prstClr val="black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4. Авторлык </a:t>
            </a:r>
            <a:r>
              <a:rPr lang="tt-RU" sz="3200" b="1" i="1" dirty="0" smtClean="0">
                <a:solidFill>
                  <a:prstClr val="black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программасы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7877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4935436" y="4077072"/>
            <a:ext cx="4006181" cy="129614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t-RU" sz="3200" b="1" i="1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Укучыларның уңышлары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23528" y="4110865"/>
            <a:ext cx="3672408" cy="127083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t-RU" sz="3200" b="1" i="1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Шәхси уңышлар</a:t>
            </a:r>
            <a:endParaRPr lang="tt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2339752" y="1340768"/>
            <a:ext cx="4598775" cy="18002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tt-RU" sz="36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Бәйгеләрдән – бәйгеләргә...</a:t>
            </a:r>
            <a:endParaRPr lang="ru-RU" sz="36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H="1">
            <a:off x="2339752" y="3140968"/>
            <a:ext cx="1008112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5868144" y="3140968"/>
            <a:ext cx="936104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трелка влево 13"/>
          <p:cNvSpPr/>
          <p:nvPr/>
        </p:nvSpPr>
        <p:spPr>
          <a:xfrm>
            <a:off x="5724128" y="5661248"/>
            <a:ext cx="3096344" cy="1008112"/>
          </a:xfrm>
          <a:prstGeom prst="lef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t-RU" sz="2800" b="1" i="1" dirty="0" smtClean="0">
                <a:hlinkClick r:id="rId4" action="ppaction://hlinksldjump"/>
              </a:rPr>
              <a:t>Кире  кайту</a:t>
            </a:r>
            <a:endParaRPr lang="ru-RU" sz="2800" b="1" i="1" dirty="0"/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1943708" y="254968"/>
            <a:ext cx="5328592" cy="797768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tt-RU" sz="2800" b="1" i="1" dirty="0">
                <a:solidFill>
                  <a:prstClr val="black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6. Эштәге нәтиҗәләр 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9040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лево 3"/>
          <p:cNvSpPr/>
          <p:nvPr/>
        </p:nvSpPr>
        <p:spPr>
          <a:xfrm>
            <a:off x="6709158" y="5661248"/>
            <a:ext cx="2411760" cy="990070"/>
          </a:xfrm>
          <a:prstGeom prst="lef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t-RU" sz="2400" b="1" i="1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Кире кайту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1994050" y="77976"/>
            <a:ext cx="5256584" cy="108012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tt-RU" sz="36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Шәхси </a:t>
            </a:r>
            <a:r>
              <a:rPr lang="tt-RU" sz="36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уңышлар</a:t>
            </a:r>
            <a:endParaRPr lang="ru-RU" sz="3600" dirty="0"/>
          </a:p>
        </p:txBody>
      </p:sp>
      <p:pic>
        <p:nvPicPr>
          <p:cNvPr id="1026" name="Picture 2" descr="C:\Users\Радик\Desktop\фэрит\Мастер класс\л1-10\л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13976">
            <a:off x="229537" y="933891"/>
            <a:ext cx="1879941" cy="2587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Радик\Desktop\фэрит\Мастер класс\л1-10\л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74201">
            <a:off x="1803599" y="1314615"/>
            <a:ext cx="1803956" cy="2483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Радик\Desktop\фэрит\Мастер класс\л1-10\л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4461" y="1395855"/>
            <a:ext cx="1726397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Радик\Desktop\фэрит\Мастер класс\л1-10\л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48061">
            <a:off x="7110632" y="1076944"/>
            <a:ext cx="1785622" cy="2457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Радик\Desktop\фэрит\Мастер класс\л1-10\л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40619">
            <a:off x="295767" y="3976471"/>
            <a:ext cx="1588538" cy="2186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Радик\Desktop\фэрит\Мастер класс\л1-10\л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20141">
            <a:off x="1319075" y="4138370"/>
            <a:ext cx="1645564" cy="2265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Радик\Desktop\фэрит\Мастер класс\л1-10\л7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5731">
            <a:off x="5782971" y="1309157"/>
            <a:ext cx="1852373" cy="2549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Радик\Desktop\фэрит\Мастер класс\л1-10\л8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53741">
            <a:off x="2598994" y="4128747"/>
            <a:ext cx="1704504" cy="2346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Радик\Desktop\фэрит\Мастер класс\л1-10\л9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22340">
            <a:off x="3713658" y="4242365"/>
            <a:ext cx="1706780" cy="2349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Радик\Desktop\фэрит\Мастер класс\л1-10\л10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25858">
            <a:off x="4857860" y="4262974"/>
            <a:ext cx="1731975" cy="2383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7692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трелка влево 5"/>
          <p:cNvSpPr/>
          <p:nvPr/>
        </p:nvSpPr>
        <p:spPr>
          <a:xfrm>
            <a:off x="6732240" y="6021290"/>
            <a:ext cx="2257970" cy="836710"/>
          </a:xfrm>
          <a:prstGeom prst="lef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t-RU" sz="2400" b="1" i="1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Кире кайту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2051720" y="116632"/>
            <a:ext cx="5714354" cy="72008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tt-RU" sz="24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Укучыларның </a:t>
            </a:r>
            <a:r>
              <a:rPr lang="tt-RU" sz="24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уңышлары</a:t>
            </a:r>
            <a:endParaRPr lang="ru-RU" sz="2400" dirty="0"/>
          </a:p>
        </p:txBody>
      </p:sp>
      <p:pic>
        <p:nvPicPr>
          <p:cNvPr id="2050" name="Picture 2" descr="C:\Users\Радик\Desktop\фэрит\Мастер класс\у1-15\у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14594">
            <a:off x="229335" y="889247"/>
            <a:ext cx="1493054" cy="2055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Радик\Desktop\фэрит\Мастер класс\у1-15\у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0928">
            <a:off x="7376637" y="969710"/>
            <a:ext cx="1384357" cy="1905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Радик\Desktop\фэрит\Мастер класс\у1-15\у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41256">
            <a:off x="226915" y="3651699"/>
            <a:ext cx="1418513" cy="1952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Радик\Desktop\фэрит\Мастер класс\у1-15\у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49479">
            <a:off x="6450023" y="1252021"/>
            <a:ext cx="1409155" cy="1939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Радик\Desktop\фэрит\Мастер класс\у1-15\у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42225">
            <a:off x="1054846" y="3918423"/>
            <a:ext cx="1535369" cy="2113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Радик\Desktop\фэрит\Мастер класс\у1-15\у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24045">
            <a:off x="2175716" y="4112763"/>
            <a:ext cx="1574485" cy="2167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Радик\Desktop\фэрит\Мастер класс\у1-15\у7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23626">
            <a:off x="3147948" y="4317713"/>
            <a:ext cx="1536437" cy="2114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Users\Радик\Desktop\фэрит\Мастер класс\у1-15\у8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75465">
            <a:off x="7451880" y="3339990"/>
            <a:ext cx="1504462" cy="2070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C:\Users\Радик\Desktop\фэрит\Мастер класс\у1-15\у9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77559">
            <a:off x="6698826" y="3695651"/>
            <a:ext cx="1459868" cy="2009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C:\Users\Радик\Desktop\фэрит\Мастер класс\у1-15\у10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5157">
            <a:off x="5884620" y="3935546"/>
            <a:ext cx="1422876" cy="1958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C:\Users\Радик\Desktop\фэрит\Мастер класс\у1-15\у11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50282">
            <a:off x="4930441" y="4211486"/>
            <a:ext cx="1486509" cy="204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C:\Users\Радик\Desktop\фэрит\Мастер класс\у1-15\у12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08512">
            <a:off x="5340323" y="1437953"/>
            <a:ext cx="1476011" cy="203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C:\Users\Радик\Desktop\фэрит\Мастер класс\у1-15\у13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69977">
            <a:off x="1295917" y="1159806"/>
            <a:ext cx="1420252" cy="1954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3" name="Picture 15" descr="C:\Users\Радик\Desktop\фэрит\Мастер класс\у1-15\у14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39705">
            <a:off x="2307687" y="1416614"/>
            <a:ext cx="1502402" cy="2067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C:\Users\Радик\Desktop\фэрит\Мастер класс\у1-15\у15.jp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49497">
            <a:off x="3208432" y="1664709"/>
            <a:ext cx="1523712" cy="2052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0003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648</TotalTime>
  <Words>428</Words>
  <Application>Microsoft Office PowerPoint</Application>
  <PresentationFormat>Экран (4:3)</PresentationFormat>
  <Paragraphs>69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User</cp:lastModifiedBy>
  <cp:revision>73</cp:revision>
  <dcterms:created xsi:type="dcterms:W3CDTF">2015-03-04T02:24:03Z</dcterms:created>
  <dcterms:modified xsi:type="dcterms:W3CDTF">2015-03-06T06:49:46Z</dcterms:modified>
</cp:coreProperties>
</file>